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73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0DFA93F6-8519-4D70-A39C-F70155D6B83E}" type="datetimeFigureOut">
              <a:rPr lang="en-US" smtClean="0"/>
              <a:t>9/1/2011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9FE59EF1-CA8B-4DC1-82AC-0CF49E864BCC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Slavery, Empire, Freedom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End of Chapter 4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did slavery shape southern colonial society?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the most important contradiction of American history?</a:t>
            </a:r>
          </a:p>
          <a:p>
            <a:r>
              <a:rPr lang="en-US" sz="4400" dirty="0" smtClean="0"/>
              <a:t>Freedom for white men based on the slavery of African Americans.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3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Southern Social Structure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Very stratified.</a:t>
            </a:r>
          </a:p>
          <a:p>
            <a:r>
              <a:rPr lang="en-US" dirty="0" smtClean="0"/>
              <a:t>Very wealthy – owned most of the land, ran the government (Carters, Harrisons, Lees, </a:t>
            </a:r>
            <a:r>
              <a:rPr lang="en-US" dirty="0" err="1" smtClean="0"/>
              <a:t>Fitzhughs</a:t>
            </a:r>
            <a:r>
              <a:rPr lang="en-US" dirty="0" smtClean="0"/>
              <a:t>, </a:t>
            </a:r>
            <a:r>
              <a:rPr lang="en-US" dirty="0" err="1" smtClean="0"/>
              <a:t>Washingtons</a:t>
            </a:r>
            <a:r>
              <a:rPr lang="en-US" dirty="0" smtClean="0"/>
              <a:t>, </a:t>
            </a:r>
            <a:r>
              <a:rPr lang="en-US" dirty="0" err="1" smtClean="0"/>
              <a:t>Randolphs</a:t>
            </a:r>
            <a:r>
              <a:rPr lang="en-US" dirty="0" smtClean="0"/>
              <a:t>, et al.</a:t>
            </a:r>
          </a:p>
          <a:p>
            <a:r>
              <a:rPr lang="en-US" dirty="0" smtClean="0"/>
              <a:t>More typical are small farmers, but many still owned 1-4 slaves.</a:t>
            </a:r>
          </a:p>
          <a:p>
            <a:r>
              <a:rPr lang="en-US" dirty="0" smtClean="0"/>
              <a:t>Some whites owned no slaves and worked as laborers themselves. The landless were about 40 percent of the population.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White Skin Privilege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Laws to keep blacks subjugated were passed.</a:t>
            </a:r>
          </a:p>
          <a:p>
            <a:r>
              <a:rPr lang="en-US" dirty="0" smtClean="0"/>
              <a:t>White owners benefitted economically from fathering children by their slave women. </a:t>
            </a:r>
          </a:p>
          <a:p>
            <a:r>
              <a:rPr lang="en-US" dirty="0" smtClean="0"/>
              <a:t>Thomas Jefferson and Sally </a:t>
            </a:r>
            <a:r>
              <a:rPr lang="en-US" dirty="0" err="1" smtClean="0"/>
              <a:t>Hemings</a:t>
            </a:r>
            <a:endParaRPr lang="en-US" dirty="0" smtClean="0"/>
          </a:p>
          <a:p>
            <a:r>
              <a:rPr lang="en-US" dirty="0" smtClean="0"/>
              <a:t>Ann Dandridge</a:t>
            </a:r>
          </a:p>
          <a:p>
            <a:r>
              <a:rPr lang="en-US" dirty="0" smtClean="0"/>
              <a:t>Mulattoes had no rights.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400" dirty="0" smtClean="0"/>
              <a:t>“Racial distinctions were a constant reminder of the freedom of white colonists and the debasement of all blacks, slave or free.”</a:t>
            </a:r>
            <a:endParaRPr lang="en-US" sz="4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“Wall of Contempt”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Jefferson</a:t>
            </a:r>
          </a:p>
          <a:p>
            <a:r>
              <a:rPr lang="en-US" dirty="0" err="1" smtClean="0"/>
              <a:t>Equiano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800" dirty="0" smtClean="0"/>
              <a:t>“I tremble for my country when I reflect that God is just….”[and remember] “that his justice cannot sleep forever.”  --Thomas Jefferson</a:t>
            </a:r>
            <a:endParaRPr lang="en-US" sz="4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did slavery fuel the economic development of Europe in the 17</a:t>
            </a:r>
            <a:r>
              <a:rPr lang="en-US" baseline="30000" dirty="0" smtClean="0"/>
              <a:t>th</a:t>
            </a:r>
            <a:r>
              <a:rPr lang="en-US" dirty="0" smtClean="0"/>
              <a:t> and 18</a:t>
            </a:r>
            <a:r>
              <a:rPr lang="en-US" baseline="30000" dirty="0" smtClean="0"/>
              <a:t>th</a:t>
            </a:r>
            <a:r>
              <a:rPr lang="en-US" dirty="0" smtClean="0"/>
              <a:t> centuries?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1. Generated profits for capital investment. (Banks, insurance companies, factories)</a:t>
            </a:r>
          </a:p>
          <a:p>
            <a:r>
              <a:rPr lang="en-US" dirty="0" smtClean="0"/>
              <a:t>2. Supplied the raw cotton necessary for the industrial revolution.</a:t>
            </a:r>
          </a:p>
          <a:p>
            <a:r>
              <a:rPr lang="en-US" dirty="0" smtClean="0"/>
              <a:t>3. Provided a large market for British manufactured goods (exports) in America.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Merchantilism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struggle to acquire and hoard the fixed amount of wealth that existed in the world.</a:t>
            </a:r>
          </a:p>
          <a:p>
            <a:r>
              <a:rPr lang="en-US" dirty="0" smtClean="0"/>
              <a:t>Whoever accumulated the most gold and silver would be most powerful.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Characteristics of </a:t>
            </a:r>
            <a:r>
              <a:rPr lang="en-US" dirty="0" err="1" smtClean="0"/>
              <a:t>Merchantilism</a:t>
            </a:r>
            <a:r>
              <a:rPr lang="en-US" dirty="0" smtClean="0"/>
              <a:t> - England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Control of economy by the government</a:t>
            </a:r>
          </a:p>
          <a:p>
            <a:r>
              <a:rPr lang="en-US" dirty="0" smtClean="0"/>
              <a:t>Uniform national monetary system</a:t>
            </a:r>
          </a:p>
          <a:p>
            <a:r>
              <a:rPr lang="en-US" dirty="0" smtClean="0"/>
              <a:t>Wage controls</a:t>
            </a:r>
          </a:p>
          <a:p>
            <a:r>
              <a:rPr lang="en-US" dirty="0" smtClean="0"/>
              <a:t>Subsidized agriculture &amp; manufacturing</a:t>
            </a:r>
          </a:p>
          <a:p>
            <a:r>
              <a:rPr lang="en-US" dirty="0" smtClean="0"/>
              <a:t>Tariff barriers</a:t>
            </a:r>
          </a:p>
          <a:p>
            <a:r>
              <a:rPr lang="en-US" dirty="0" smtClean="0"/>
              <a:t>Organize &amp; control trade with colonies to benefit itself.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European powers fought out their economics battles on the real battlefields of Europe and the Americas.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</a:t>
            </a:r>
            <a:r>
              <a:rPr lang="en-US" dirty="0" err="1" smtClean="0"/>
              <a:t>Merchantilism</a:t>
            </a:r>
            <a:r>
              <a:rPr lang="en-US" dirty="0" smtClean="0"/>
              <a:t> hurt colonial economies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Strict regulation favored the mother country.</a:t>
            </a:r>
          </a:p>
          <a:p>
            <a:r>
              <a:rPr lang="en-US" dirty="0" smtClean="0"/>
              <a:t>Cannot import from other countries (except Britain)</a:t>
            </a:r>
          </a:p>
          <a:p>
            <a:r>
              <a:rPr lang="en-US" dirty="0" smtClean="0"/>
              <a:t>Cannot export goods to other countries (except Britain) – “Enumerated Commodities” </a:t>
            </a:r>
          </a:p>
          <a:p>
            <a:r>
              <a:rPr lang="en-US" dirty="0" smtClean="0"/>
              <a:t>Britain becomes the wealthy middle man.</a:t>
            </a:r>
          </a:p>
          <a:p>
            <a:r>
              <a:rPr lang="en-US" dirty="0" smtClean="0"/>
              <a:t>Colonists don’t complain much because colonial merchants are making big profits, too. (Enforcement was lax.)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Colonies profited anyway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Protected market</a:t>
            </a:r>
          </a:p>
          <a:p>
            <a:r>
              <a:rPr lang="en-US" dirty="0" smtClean="0"/>
              <a:t>Planters increased purchasing power</a:t>
            </a:r>
          </a:p>
          <a:p>
            <a:r>
              <a:rPr lang="en-US" dirty="0" smtClean="0"/>
              <a:t>New products not subject to “enumerated goods.” (grain, flour, meat, dairy)</a:t>
            </a:r>
          </a:p>
          <a:p>
            <a:r>
              <a:rPr lang="en-US" dirty="0" smtClean="0"/>
              <a:t>Shipped in New England ships.</a:t>
            </a:r>
          </a:p>
          <a:p>
            <a:r>
              <a:rPr lang="en-US" dirty="0" smtClean="0"/>
              <a:t>Ship building industry in New England flourished.</a:t>
            </a:r>
          </a:p>
          <a:p>
            <a:r>
              <a:rPr lang="en-US" dirty="0" smtClean="0"/>
              <a:t>Shipping industry from New England flourished.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Colonies profited anyway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New England colonies profited even though they didn’t have valuable products like tobacco, rice, indigo.</a:t>
            </a:r>
          </a:p>
          <a:p>
            <a:r>
              <a:rPr lang="en-US" dirty="0" smtClean="0"/>
              <a:t>The shipping of these commodities and the shipping of slaves made them rich and built many cities in the north east.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chnic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48</TotalTime>
  <Words>494</Words>
  <Application>Microsoft Office PowerPoint</Application>
  <PresentationFormat>On-screen Show (4:3)</PresentationFormat>
  <Paragraphs>52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Technic</vt:lpstr>
      <vt:lpstr>Slavery, Empire, Freedom</vt:lpstr>
      <vt:lpstr>Slide 2</vt:lpstr>
      <vt:lpstr>Slide 3</vt:lpstr>
      <vt:lpstr>Merchantilism</vt:lpstr>
      <vt:lpstr>Characteristics of Merchantilism - England</vt:lpstr>
      <vt:lpstr>Slide 6</vt:lpstr>
      <vt:lpstr>How Merchantilism hurt colonial economies</vt:lpstr>
      <vt:lpstr>Colonies profited anyway</vt:lpstr>
      <vt:lpstr>Colonies profited anyway</vt:lpstr>
      <vt:lpstr>Slide 10</vt:lpstr>
      <vt:lpstr>Slide 11</vt:lpstr>
      <vt:lpstr>Southern Social Structure</vt:lpstr>
      <vt:lpstr>White Skin Privilege</vt:lpstr>
      <vt:lpstr>Slide 14</vt:lpstr>
      <vt:lpstr>“Wall of Contempt”</vt:lpstr>
      <vt:lpstr>Slide 16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Cotton Blossom</dc:creator>
  <cp:lastModifiedBy>Cotton Blossom</cp:lastModifiedBy>
  <cp:revision>14</cp:revision>
  <dcterms:created xsi:type="dcterms:W3CDTF">2011-09-01T20:30:29Z</dcterms:created>
  <dcterms:modified xsi:type="dcterms:W3CDTF">2011-09-01T21:19:18Z</dcterms:modified>
</cp:coreProperties>
</file>

<file path=docProps/thumbnail.jpeg>
</file>